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p:scale>
          <a:sx n="90" d="100"/>
          <a:sy n="90" d="100"/>
        </p:scale>
        <p:origin x="2214" y="61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0.png"/><Relationship Id="rId4" Type="http://schemas.openxmlformats.org/officeDocument/2006/relationships/image" Target="../media/image63.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1336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6132555" cy="2406837"/>
            <a:chOff x="2590800" y="3460563"/>
            <a:chExt cx="41910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2" idx="3"/>
              <a:endCxn id="26" idx="7"/>
            </p:cNvCxnSpPr>
            <p:nvPr/>
          </p:nvCxnSpPr>
          <p:spPr>
            <a:xfrm flipH="1">
              <a:off x="28509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32" idx="5"/>
              <a:endCxn id="35" idx="1"/>
            </p:cNvCxnSpPr>
            <p:nvPr/>
          </p:nvCxnSpPr>
          <p:spPr>
            <a:xfrm>
              <a:off x="36891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4209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54781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10215</TotalTime>
  <Words>5607</Words>
  <Application>Microsoft Office PowerPoint</Application>
  <PresentationFormat>On-screen Show (4:3)</PresentationFormat>
  <Paragraphs>819</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114</cp:revision>
  <dcterms:created xsi:type="dcterms:W3CDTF">2020-09-15T14:04:03Z</dcterms:created>
  <dcterms:modified xsi:type="dcterms:W3CDTF">2022-09-12T15:21:18Z</dcterms:modified>
</cp:coreProperties>
</file>